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4" r:id="rId5"/>
    <p:sldId id="270" r:id="rId6"/>
    <p:sldId id="269" r:id="rId7"/>
    <p:sldId id="271" r:id="rId8"/>
    <p:sldId id="267" r:id="rId9"/>
    <p:sldId id="272" r:id="rId10"/>
    <p:sldId id="278" r:id="rId11"/>
    <p:sldId id="280" r:id="rId12"/>
    <p:sldId id="281" r:id="rId13"/>
    <p:sldId id="282" r:id="rId14"/>
    <p:sldId id="283" r:id="rId15"/>
    <p:sldId id="266" r:id="rId16"/>
    <p:sldId id="268" r:id="rId17"/>
    <p:sldId id="276" r:id="rId18"/>
    <p:sldId id="265" r:id="rId19"/>
    <p:sldId id="275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5E9"/>
    <a:srgbClr val="1B4965"/>
    <a:srgbClr val="62B6CB"/>
    <a:srgbClr val="C59771"/>
    <a:srgbClr val="B57A40"/>
    <a:srgbClr val="302A24"/>
    <a:srgbClr val="DF8A54"/>
    <a:srgbClr val="D87912"/>
    <a:srgbClr val="D66C23"/>
    <a:srgbClr val="692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1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9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89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8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8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8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2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3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6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7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5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3DF90-3240-48F4-8197-69884FC0CB94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3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portfo/pethroom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portfo/orion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portfo/cookierun/index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portfo/lush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portfo/pnb1951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ub/home/home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portfo/selecto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77770" y="5544457"/>
            <a:ext cx="5036457" cy="435427"/>
          </a:xfrm>
          <a:prstGeom prst="rect">
            <a:avLst/>
          </a:prstGeom>
          <a:solidFill>
            <a:srgbClr val="D99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550226" y="1152434"/>
            <a:ext cx="3091543" cy="4392023"/>
            <a:chOff x="4550228" y="317863"/>
            <a:chExt cx="3091543" cy="4392023"/>
          </a:xfrm>
        </p:grpSpPr>
        <p:sp>
          <p:nvSpPr>
            <p:cNvPr id="7" name="타원 6"/>
            <p:cNvSpPr/>
            <p:nvPr/>
          </p:nvSpPr>
          <p:spPr>
            <a:xfrm>
              <a:off x="4550228" y="317863"/>
              <a:ext cx="3091543" cy="30915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50228" y="1763486"/>
              <a:ext cx="3091543" cy="294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>
            <a:off x="4812026" y="1413423"/>
            <a:ext cx="2567942" cy="2567942"/>
          </a:xfrm>
          <a:prstGeom prst="ellipse">
            <a:avLst/>
          </a:prstGeom>
          <a:solidFill>
            <a:srgbClr val="1B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12026" y="2718617"/>
            <a:ext cx="2567942" cy="25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12026" y="2971800"/>
            <a:ext cx="2567942" cy="2306319"/>
          </a:xfrm>
          <a:prstGeom prst="rect">
            <a:avLst/>
          </a:prstGeom>
          <a:solidFill>
            <a:srgbClr val="1B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12026" y="3997874"/>
            <a:ext cx="2567942" cy="25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7400" y="1359531"/>
            <a:ext cx="464819" cy="4069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7" idx="0"/>
            <a:endCxn id="8" idx="2"/>
          </p:cNvCxnSpPr>
          <p:nvPr/>
        </p:nvCxnSpPr>
        <p:spPr>
          <a:xfrm>
            <a:off x="6095998" y="1152434"/>
            <a:ext cx="0" cy="4392023"/>
          </a:xfrm>
          <a:prstGeom prst="line">
            <a:avLst/>
          </a:prstGeom>
          <a:ln w="28575">
            <a:solidFill>
              <a:srgbClr val="1B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2016" y="6202187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발표자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조 영 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8361" y="270110"/>
            <a:ext cx="614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WELCOME MY HOME </a:t>
            </a:r>
            <a:r>
              <a:rPr lang="ko-KR" altLang="en-US" sz="40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★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C30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1C376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Pethroom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0477" y="1400175"/>
              <a:ext cx="7139117" cy="4158796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3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E72539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454545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Orion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354293"/>
              <a:ext cx="7210097" cy="4306277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5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302A24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B57A4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C5977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17" y="5722682"/>
            <a:ext cx="305561" cy="432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57" y="5722682"/>
            <a:ext cx="432000" cy="43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39" y="5722682"/>
            <a:ext cx="432000" cy="432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443078" cy="432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0" y="5745825"/>
            <a:ext cx="443077" cy="432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3681" y="1332172"/>
              <a:ext cx="7273969" cy="4190485"/>
            </a:xfrm>
            <a:prstGeom prst="rect">
              <a:avLst/>
            </a:prstGeom>
          </p:spPr>
        </p:pic>
        <p:pic>
          <p:nvPicPr>
            <p:cNvPr id="2" name="그림 1">
              <a:hlinkClick r:id="rId9" action="ppaction://hlinkfile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464130" y="214918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Cookierun</a:t>
            </a:r>
            <a:r>
              <a:rPr lang="en-US" altLang="ko-KR" sz="24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-kingdom</a:t>
            </a:r>
            <a:endParaRPr lang="ko-KR" altLang="en-US" sz="24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17" y="5722682"/>
            <a:ext cx="305561" cy="43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57" y="5722682"/>
            <a:ext cx="432000" cy="43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39" y="5722682"/>
            <a:ext cx="432000" cy="43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443078" cy="432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33333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1D1F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Lush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400174"/>
              <a:ext cx="7006960" cy="4124325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0" y="5745825"/>
            <a:ext cx="4430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692F2B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D66C2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DF8A54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1D1F1"/>
                </a:solidFill>
                <a:latin typeface="Open Sans ExtraBold" pitchFamily="2" charset="0"/>
                <a:ea typeface="나눔스퀘어라운드 ExtraBold" panose="020B0600000101010101" pitchFamily="50" charset="-127"/>
                <a:cs typeface="Open Sans ExtraBold" pitchFamily="2" charset="0"/>
              </a:rPr>
              <a:t>PNB1951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ea typeface="나눔스퀘어라운드 ExtraBold" panose="020B0600000101010101" pitchFamily="50" charset="-127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400175"/>
              <a:ext cx="7144062" cy="4093217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6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accent4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98326" y="3955421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cs typeface="Open Sans" pitchFamily="2" charset="0"/>
              </a:rPr>
              <a:t>CONTACT 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9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23127" y="489816"/>
            <a:ext cx="5545747" cy="5545747"/>
            <a:chOff x="3200400" y="990600"/>
            <a:chExt cx="5791200" cy="57912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990600"/>
              <a:ext cx="5791200" cy="5791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18780" y="5038724"/>
              <a:ext cx="4154440" cy="61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F3EC19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OPENKAKAO TALK</a:t>
              </a:r>
              <a:endParaRPr lang="ko-KR" altLang="en-US" sz="3200" dirty="0">
                <a:solidFill>
                  <a:srgbClr val="F3EC19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288" y="2667977"/>
              <a:ext cx="1675424" cy="167542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237004" y="5706746"/>
            <a:ext cx="1717992" cy="837037"/>
            <a:chOff x="5237004" y="5706746"/>
            <a:chExt cx="1717992" cy="837037"/>
          </a:xfrm>
        </p:grpSpPr>
        <p:grpSp>
          <p:nvGrpSpPr>
            <p:cNvPr id="22" name="그룹 21"/>
            <p:cNvGrpSpPr/>
            <p:nvPr/>
          </p:nvGrpSpPr>
          <p:grpSpPr>
            <a:xfrm>
              <a:off x="5237004" y="6035564"/>
              <a:ext cx="1717992" cy="508219"/>
              <a:chOff x="240348" y="6036198"/>
              <a:chExt cx="1717992" cy="508219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240348" y="6036198"/>
                <a:ext cx="1717992" cy="508219"/>
              </a:xfrm>
              <a:prstGeom prst="roundRect">
                <a:avLst/>
              </a:prstGeom>
              <a:solidFill>
                <a:srgbClr val="62B6CB"/>
              </a:solidFill>
              <a:ln>
                <a:noFill/>
              </a:ln>
              <a:effectLst>
                <a:glow>
                  <a:schemeClr val="bg1"/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9804" y="6121030"/>
                <a:ext cx="69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Open Sans ExtraBold" pitchFamily="2" charset="0"/>
                    <a:cs typeface="Open Sans ExtraBold" pitchFamily="2" charset="0"/>
                  </a:rPr>
                  <a:t>click</a:t>
                </a:r>
                <a:endParaRPr lang="ko-KR" altLang="en-US" sz="1600" dirty="0">
                  <a:solidFill>
                    <a:schemeClr val="bg1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921914" y="5706746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▲</a:t>
              </a:r>
              <a:endParaRPr lang="ko-KR" altLang="en-US" sz="1400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7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11386" y="4600575"/>
            <a:ext cx="2905125" cy="160972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14350" y="1143000"/>
            <a:ext cx="3228975" cy="1609725"/>
            <a:chOff x="514350" y="1143000"/>
            <a:chExt cx="3228975" cy="160972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14350" y="1143000"/>
              <a:ext cx="2905125" cy="160972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2933700" y="1947862"/>
              <a:ext cx="809625" cy="609600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이등변 삼각형 15"/>
          <p:cNvSpPr/>
          <p:nvPr/>
        </p:nvSpPr>
        <p:spPr>
          <a:xfrm flipH="1" flipV="1">
            <a:off x="8306573" y="4795837"/>
            <a:ext cx="809625" cy="609600"/>
          </a:xfrm>
          <a:prstGeom prst="triangle">
            <a:avLst/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075" y="1532363"/>
            <a:ext cx="2284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PHONE </a:t>
            </a:r>
          </a:p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010 3848 0257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65355" y="5036105"/>
            <a:ext cx="2597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E-MAIL</a:t>
            </a:r>
          </a:p>
          <a:p>
            <a:r>
              <a:rPr lang="en-US" altLang="ko-KR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owoya00@gmail.com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27" y="489816"/>
            <a:ext cx="5545747" cy="554574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37004" y="5706746"/>
            <a:ext cx="1717992" cy="837037"/>
            <a:chOff x="5237004" y="5706746"/>
            <a:chExt cx="1717992" cy="837037"/>
          </a:xfrm>
        </p:grpSpPr>
        <p:grpSp>
          <p:nvGrpSpPr>
            <p:cNvPr id="30" name="그룹 29"/>
            <p:cNvGrpSpPr/>
            <p:nvPr/>
          </p:nvGrpSpPr>
          <p:grpSpPr>
            <a:xfrm>
              <a:off x="5237004" y="6035564"/>
              <a:ext cx="1717992" cy="508219"/>
              <a:chOff x="240348" y="6036198"/>
              <a:chExt cx="1717992" cy="508219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40348" y="6036198"/>
                <a:ext cx="1717992" cy="508219"/>
              </a:xfrm>
              <a:prstGeom prst="roundRect">
                <a:avLst/>
              </a:prstGeom>
              <a:solidFill>
                <a:srgbClr val="C1E5E9"/>
              </a:solidFill>
              <a:ln>
                <a:noFill/>
              </a:ln>
              <a:effectLst>
                <a:glow>
                  <a:schemeClr val="bg1"/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rgbClr val="C1E5E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49804" y="6121030"/>
                <a:ext cx="69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1B4965"/>
                    </a:solidFill>
                    <a:latin typeface="Open Sans ExtraBold" pitchFamily="2" charset="0"/>
                    <a:cs typeface="Open Sans ExtraBold" pitchFamily="2" charset="0"/>
                  </a:rPr>
                  <a:t>click</a:t>
                </a:r>
                <a:endParaRPr lang="ko-KR" altLang="en-US" sz="1600" dirty="0">
                  <a:solidFill>
                    <a:srgbClr val="1B4965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921914" y="5706746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C1E5E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▲</a:t>
              </a:r>
              <a:endParaRPr lang="ko-KR" altLang="en-US" sz="1400" b="1" dirty="0">
                <a:solidFill>
                  <a:srgbClr val="C1E5E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accent4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25016" y="218872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DETAILED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169" y="17230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LOGO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818298" y="1907670"/>
            <a:ext cx="7196162" cy="0"/>
          </a:xfrm>
          <a:prstGeom prst="line">
            <a:avLst/>
          </a:prstGeom>
          <a:ln w="38100">
            <a:solidFill>
              <a:srgbClr val="BEE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8" y="2490333"/>
            <a:ext cx="2778800" cy="16435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75627" y="108065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FOCUS</a:t>
            </a:r>
            <a:endParaRPr lang="ko-KR" altLang="en-US" sz="24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69" y="453184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BUTTONS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599110" y="4716513"/>
            <a:ext cx="6624662" cy="0"/>
          </a:xfrm>
          <a:prstGeom prst="line">
            <a:avLst/>
          </a:prstGeom>
          <a:ln w="38100">
            <a:solidFill>
              <a:srgbClr val="BEE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252719" y="5518487"/>
            <a:ext cx="1717992" cy="508219"/>
            <a:chOff x="5712277" y="5229731"/>
            <a:chExt cx="1717992" cy="50821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5712277" y="5229731"/>
              <a:ext cx="1717992" cy="508219"/>
            </a:xfrm>
            <a:prstGeom prst="roundRect">
              <a:avLst/>
            </a:prstGeom>
            <a:solidFill>
              <a:srgbClr val="BEE9E8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F3EC19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20628" y="5314563"/>
              <a:ext cx="701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1B4965"/>
                  </a:solidFill>
                  <a:latin typeface="Open Sans ExtraBold" pitchFamily="2" charset="0"/>
                  <a:cs typeface="Open Sans ExtraBold" pitchFamily="2" charset="0"/>
                </a:rPr>
                <a:t>Click</a:t>
              </a:r>
              <a:endParaRPr lang="ko-KR" altLang="en-US" sz="1600" dirty="0">
                <a:solidFill>
                  <a:srgbClr val="1B4965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24013" y="5518487"/>
            <a:ext cx="1717992" cy="508219"/>
            <a:chOff x="959302" y="5229731"/>
            <a:chExt cx="1717992" cy="508219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959302" y="5229731"/>
              <a:ext cx="1717992" cy="508219"/>
            </a:xfrm>
            <a:prstGeom prst="roundRect">
              <a:avLst/>
            </a:prstGeom>
            <a:solidFill>
              <a:srgbClr val="62B6CB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14994" y="5314563"/>
              <a:ext cx="1006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Normal</a:t>
              </a:r>
              <a:endParaRPr lang="ko-KR" altLang="en-US" sz="1600" dirty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14" y="2291088"/>
            <a:ext cx="2350779" cy="20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70149" y="5544457"/>
            <a:ext cx="5036457" cy="435427"/>
          </a:xfrm>
          <a:prstGeom prst="rect">
            <a:avLst/>
          </a:prstGeom>
          <a:solidFill>
            <a:srgbClr val="D99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948757" y="1152434"/>
            <a:ext cx="6279241" cy="4392023"/>
            <a:chOff x="2956377" y="1152434"/>
            <a:chExt cx="6279241" cy="4392023"/>
          </a:xfrm>
        </p:grpSpPr>
        <p:grpSp>
          <p:nvGrpSpPr>
            <p:cNvPr id="23" name="그룹 22"/>
            <p:cNvGrpSpPr/>
            <p:nvPr/>
          </p:nvGrpSpPr>
          <p:grpSpPr>
            <a:xfrm flipH="1">
              <a:off x="2956377" y="1152435"/>
              <a:ext cx="1545772" cy="4392022"/>
              <a:chOff x="4550227" y="1152435"/>
              <a:chExt cx="1545772" cy="4392022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4550227" y="1152435"/>
                <a:ext cx="1545772" cy="4392022"/>
                <a:chOff x="4550227" y="1152435"/>
                <a:chExt cx="1545772" cy="4392022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4550227" y="1152435"/>
                  <a:ext cx="1545772" cy="3091544"/>
                </a:xfrm>
                <a:custGeom>
                  <a:avLst/>
                  <a:gdLst>
                    <a:gd name="connsiteX0" fmla="*/ 0 w 3091543"/>
                    <a:gd name="connsiteY0" fmla="*/ 1545772 h 3091543"/>
                    <a:gd name="connsiteX1" fmla="*/ 1545772 w 3091543"/>
                    <a:gd name="connsiteY1" fmla="*/ 0 h 3091543"/>
                    <a:gd name="connsiteX2" fmla="*/ 3091544 w 3091543"/>
                    <a:gd name="connsiteY2" fmla="*/ 1545772 h 3091543"/>
                    <a:gd name="connsiteX3" fmla="*/ 1545772 w 3091543"/>
                    <a:gd name="connsiteY3" fmla="*/ 3091544 h 3091543"/>
                    <a:gd name="connsiteX4" fmla="*/ 0 w 3091543"/>
                    <a:gd name="connsiteY4" fmla="*/ 1545772 h 3091543"/>
                    <a:gd name="connsiteX0" fmla="*/ 3091544 w 3182984"/>
                    <a:gd name="connsiteY0" fmla="*/ 1545772 h 3091544"/>
                    <a:gd name="connsiteX1" fmla="*/ 1545772 w 3182984"/>
                    <a:gd name="connsiteY1" fmla="*/ 3091544 h 3091544"/>
                    <a:gd name="connsiteX2" fmla="*/ 0 w 3182984"/>
                    <a:gd name="connsiteY2" fmla="*/ 1545772 h 3091544"/>
                    <a:gd name="connsiteX3" fmla="*/ 1545772 w 3182984"/>
                    <a:gd name="connsiteY3" fmla="*/ 0 h 3091544"/>
                    <a:gd name="connsiteX4" fmla="*/ 3182984 w 3182984"/>
                    <a:gd name="connsiteY4" fmla="*/ 1637212 h 3091544"/>
                    <a:gd name="connsiteX0" fmla="*/ 3091544 w 3091544"/>
                    <a:gd name="connsiteY0" fmla="*/ 1545772 h 3091544"/>
                    <a:gd name="connsiteX1" fmla="*/ 1545772 w 3091544"/>
                    <a:gd name="connsiteY1" fmla="*/ 3091544 h 3091544"/>
                    <a:gd name="connsiteX2" fmla="*/ 0 w 3091544"/>
                    <a:gd name="connsiteY2" fmla="*/ 1545772 h 3091544"/>
                    <a:gd name="connsiteX3" fmla="*/ 1545772 w 3091544"/>
                    <a:gd name="connsiteY3" fmla="*/ 0 h 3091544"/>
                    <a:gd name="connsiteX0" fmla="*/ 1545772 w 1545772"/>
                    <a:gd name="connsiteY0" fmla="*/ 3091544 h 3091544"/>
                    <a:gd name="connsiteX1" fmla="*/ 0 w 1545772"/>
                    <a:gd name="connsiteY1" fmla="*/ 1545772 h 3091544"/>
                    <a:gd name="connsiteX2" fmla="*/ 1545772 w 1545772"/>
                    <a:gd name="connsiteY2" fmla="*/ 0 h 309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45772" h="3091544">
                      <a:moveTo>
                        <a:pt x="1545772" y="3091544"/>
                      </a:moveTo>
                      <a:cubicBezTo>
                        <a:pt x="692066" y="3091544"/>
                        <a:pt x="0" y="2399478"/>
                        <a:pt x="0" y="1545772"/>
                      </a:cubicBezTo>
                      <a:cubicBezTo>
                        <a:pt x="0" y="692066"/>
                        <a:pt x="692066" y="0"/>
                        <a:pt x="1545772" y="0"/>
                      </a:cubicBezTo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4550227" y="2598057"/>
                  <a:ext cx="1545770" cy="2946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4812025" y="1413423"/>
                <a:ext cx="1283971" cy="2567942"/>
              </a:xfrm>
              <a:custGeom>
                <a:avLst/>
                <a:gdLst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2567942 w 2659382"/>
                  <a:gd name="connsiteY0" fmla="*/ 1283971 h 2567942"/>
                  <a:gd name="connsiteX1" fmla="*/ 1283971 w 2659382"/>
                  <a:gd name="connsiteY1" fmla="*/ 2567942 h 2567942"/>
                  <a:gd name="connsiteX2" fmla="*/ 0 w 2659382"/>
                  <a:gd name="connsiteY2" fmla="*/ 1283971 h 2567942"/>
                  <a:gd name="connsiteX3" fmla="*/ 1283971 w 2659382"/>
                  <a:gd name="connsiteY3" fmla="*/ 0 h 2567942"/>
                  <a:gd name="connsiteX4" fmla="*/ 2659382 w 2659382"/>
                  <a:gd name="connsiteY4" fmla="*/ 1375411 h 2567942"/>
                  <a:gd name="connsiteX0" fmla="*/ 2567942 w 2567942"/>
                  <a:gd name="connsiteY0" fmla="*/ 1283971 h 2567942"/>
                  <a:gd name="connsiteX1" fmla="*/ 1283971 w 2567942"/>
                  <a:gd name="connsiteY1" fmla="*/ 2567942 h 2567942"/>
                  <a:gd name="connsiteX2" fmla="*/ 0 w 2567942"/>
                  <a:gd name="connsiteY2" fmla="*/ 1283971 h 2567942"/>
                  <a:gd name="connsiteX3" fmla="*/ 1283971 w 2567942"/>
                  <a:gd name="connsiteY3" fmla="*/ 0 h 2567942"/>
                  <a:gd name="connsiteX0" fmla="*/ 1283971 w 1283971"/>
                  <a:gd name="connsiteY0" fmla="*/ 2567942 h 2567942"/>
                  <a:gd name="connsiteX1" fmla="*/ 0 w 1283971"/>
                  <a:gd name="connsiteY1" fmla="*/ 1283971 h 2567942"/>
                  <a:gd name="connsiteX2" fmla="*/ 1283971 w 1283971"/>
                  <a:gd name="connsiteY2" fmla="*/ 0 h 256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3971" h="2567942">
                    <a:moveTo>
                      <a:pt x="1283971" y="2567942"/>
                    </a:moveTo>
                    <a:cubicBezTo>
                      <a:pt x="574853" y="2567942"/>
                      <a:pt x="0" y="1993089"/>
                      <a:pt x="0" y="1283971"/>
                    </a:cubicBezTo>
                    <a:cubicBezTo>
                      <a:pt x="0" y="574853"/>
                      <a:pt x="574853" y="0"/>
                      <a:pt x="1283971" y="0"/>
                    </a:cubicBezTo>
                  </a:path>
                </a:pathLst>
              </a:cu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812026" y="2718617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812026" y="2971800"/>
                <a:ext cx="1283970" cy="2306319"/>
              </a:xfrm>
              <a:prstGeom prst="rect">
                <a:avLst/>
              </a:pr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812026" y="3997874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867401" y="1359531"/>
                <a:ext cx="228598" cy="406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689846" y="1152435"/>
              <a:ext cx="1545772" cy="4392022"/>
              <a:chOff x="4550227" y="1152435"/>
              <a:chExt cx="1545772" cy="439202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4550227" y="1152435"/>
                <a:ext cx="1545772" cy="4392022"/>
                <a:chOff x="4550227" y="1152435"/>
                <a:chExt cx="1545772" cy="4392022"/>
              </a:xfrm>
            </p:grpSpPr>
            <p:sp>
              <p:nvSpPr>
                <p:cNvPr id="31" name="타원 6"/>
                <p:cNvSpPr/>
                <p:nvPr/>
              </p:nvSpPr>
              <p:spPr>
                <a:xfrm>
                  <a:off x="4550227" y="1152435"/>
                  <a:ext cx="1545772" cy="3091544"/>
                </a:xfrm>
                <a:custGeom>
                  <a:avLst/>
                  <a:gdLst>
                    <a:gd name="connsiteX0" fmla="*/ 0 w 3091543"/>
                    <a:gd name="connsiteY0" fmla="*/ 1545772 h 3091543"/>
                    <a:gd name="connsiteX1" fmla="*/ 1545772 w 3091543"/>
                    <a:gd name="connsiteY1" fmla="*/ 0 h 3091543"/>
                    <a:gd name="connsiteX2" fmla="*/ 3091544 w 3091543"/>
                    <a:gd name="connsiteY2" fmla="*/ 1545772 h 3091543"/>
                    <a:gd name="connsiteX3" fmla="*/ 1545772 w 3091543"/>
                    <a:gd name="connsiteY3" fmla="*/ 3091544 h 3091543"/>
                    <a:gd name="connsiteX4" fmla="*/ 0 w 3091543"/>
                    <a:gd name="connsiteY4" fmla="*/ 1545772 h 3091543"/>
                    <a:gd name="connsiteX0" fmla="*/ 3091544 w 3182984"/>
                    <a:gd name="connsiteY0" fmla="*/ 1545772 h 3091544"/>
                    <a:gd name="connsiteX1" fmla="*/ 1545772 w 3182984"/>
                    <a:gd name="connsiteY1" fmla="*/ 3091544 h 3091544"/>
                    <a:gd name="connsiteX2" fmla="*/ 0 w 3182984"/>
                    <a:gd name="connsiteY2" fmla="*/ 1545772 h 3091544"/>
                    <a:gd name="connsiteX3" fmla="*/ 1545772 w 3182984"/>
                    <a:gd name="connsiteY3" fmla="*/ 0 h 3091544"/>
                    <a:gd name="connsiteX4" fmla="*/ 3182984 w 3182984"/>
                    <a:gd name="connsiteY4" fmla="*/ 1637212 h 3091544"/>
                    <a:gd name="connsiteX0" fmla="*/ 3091544 w 3091544"/>
                    <a:gd name="connsiteY0" fmla="*/ 1545772 h 3091544"/>
                    <a:gd name="connsiteX1" fmla="*/ 1545772 w 3091544"/>
                    <a:gd name="connsiteY1" fmla="*/ 3091544 h 3091544"/>
                    <a:gd name="connsiteX2" fmla="*/ 0 w 3091544"/>
                    <a:gd name="connsiteY2" fmla="*/ 1545772 h 3091544"/>
                    <a:gd name="connsiteX3" fmla="*/ 1545772 w 3091544"/>
                    <a:gd name="connsiteY3" fmla="*/ 0 h 3091544"/>
                    <a:gd name="connsiteX0" fmla="*/ 1545772 w 1545772"/>
                    <a:gd name="connsiteY0" fmla="*/ 3091544 h 3091544"/>
                    <a:gd name="connsiteX1" fmla="*/ 0 w 1545772"/>
                    <a:gd name="connsiteY1" fmla="*/ 1545772 h 3091544"/>
                    <a:gd name="connsiteX2" fmla="*/ 1545772 w 1545772"/>
                    <a:gd name="connsiteY2" fmla="*/ 0 h 309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45772" h="3091544">
                      <a:moveTo>
                        <a:pt x="1545772" y="3091544"/>
                      </a:moveTo>
                      <a:cubicBezTo>
                        <a:pt x="692066" y="3091544"/>
                        <a:pt x="0" y="2399478"/>
                        <a:pt x="0" y="1545772"/>
                      </a:cubicBezTo>
                      <a:cubicBezTo>
                        <a:pt x="0" y="692066"/>
                        <a:pt x="692066" y="0"/>
                        <a:pt x="1545772" y="0"/>
                      </a:cubicBezTo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4550227" y="2598057"/>
                  <a:ext cx="1545770" cy="2946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타원 11"/>
              <p:cNvSpPr/>
              <p:nvPr/>
            </p:nvSpPr>
            <p:spPr>
              <a:xfrm>
                <a:off x="4812025" y="1413423"/>
                <a:ext cx="1283971" cy="2567942"/>
              </a:xfrm>
              <a:custGeom>
                <a:avLst/>
                <a:gdLst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2567942 w 2659382"/>
                  <a:gd name="connsiteY0" fmla="*/ 1283971 h 2567942"/>
                  <a:gd name="connsiteX1" fmla="*/ 1283971 w 2659382"/>
                  <a:gd name="connsiteY1" fmla="*/ 2567942 h 2567942"/>
                  <a:gd name="connsiteX2" fmla="*/ 0 w 2659382"/>
                  <a:gd name="connsiteY2" fmla="*/ 1283971 h 2567942"/>
                  <a:gd name="connsiteX3" fmla="*/ 1283971 w 2659382"/>
                  <a:gd name="connsiteY3" fmla="*/ 0 h 2567942"/>
                  <a:gd name="connsiteX4" fmla="*/ 2659382 w 2659382"/>
                  <a:gd name="connsiteY4" fmla="*/ 1375411 h 2567942"/>
                  <a:gd name="connsiteX0" fmla="*/ 2567942 w 2567942"/>
                  <a:gd name="connsiteY0" fmla="*/ 1283971 h 2567942"/>
                  <a:gd name="connsiteX1" fmla="*/ 1283971 w 2567942"/>
                  <a:gd name="connsiteY1" fmla="*/ 2567942 h 2567942"/>
                  <a:gd name="connsiteX2" fmla="*/ 0 w 2567942"/>
                  <a:gd name="connsiteY2" fmla="*/ 1283971 h 2567942"/>
                  <a:gd name="connsiteX3" fmla="*/ 1283971 w 2567942"/>
                  <a:gd name="connsiteY3" fmla="*/ 0 h 2567942"/>
                  <a:gd name="connsiteX0" fmla="*/ 1283971 w 1283971"/>
                  <a:gd name="connsiteY0" fmla="*/ 2567942 h 2567942"/>
                  <a:gd name="connsiteX1" fmla="*/ 0 w 1283971"/>
                  <a:gd name="connsiteY1" fmla="*/ 1283971 h 2567942"/>
                  <a:gd name="connsiteX2" fmla="*/ 1283971 w 1283971"/>
                  <a:gd name="connsiteY2" fmla="*/ 0 h 256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3971" h="2567942">
                    <a:moveTo>
                      <a:pt x="1283971" y="2567942"/>
                    </a:moveTo>
                    <a:cubicBezTo>
                      <a:pt x="574853" y="2567942"/>
                      <a:pt x="0" y="1993089"/>
                      <a:pt x="0" y="1283971"/>
                    </a:cubicBezTo>
                    <a:cubicBezTo>
                      <a:pt x="0" y="574853"/>
                      <a:pt x="574853" y="0"/>
                      <a:pt x="1283971" y="0"/>
                    </a:cubicBezTo>
                  </a:path>
                </a:pathLst>
              </a:cu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812026" y="2718617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812026" y="2971800"/>
                <a:ext cx="1283970" cy="2306319"/>
              </a:xfrm>
              <a:prstGeom prst="rect">
                <a:avLst/>
              </a:pr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812026" y="3997874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867401" y="1359531"/>
                <a:ext cx="228598" cy="406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550226" y="1152434"/>
              <a:ext cx="3091543" cy="4392023"/>
              <a:chOff x="4550228" y="317863"/>
              <a:chExt cx="3091543" cy="4392023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550228" y="317863"/>
                <a:ext cx="3091543" cy="309154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550228" y="1763486"/>
                <a:ext cx="3091543" cy="2946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715126" y="3185839"/>
            <a:ext cx="761747" cy="1441857"/>
            <a:chOff x="5715126" y="3185839"/>
            <a:chExt cx="761747" cy="1441857"/>
          </a:xfrm>
        </p:grpSpPr>
        <p:sp>
          <p:nvSpPr>
            <p:cNvPr id="3" name="TextBox 2"/>
            <p:cNvSpPr txBox="1"/>
            <p:nvPr/>
          </p:nvSpPr>
          <p:spPr>
            <a:xfrm>
              <a:off x="5715126" y="3981365"/>
              <a:ext cx="761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FF00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▲</a:t>
              </a:r>
              <a:endParaRPr lang="en-US" altLang="ko-KR" dirty="0" smtClean="0">
                <a:solidFill>
                  <a:srgbClr val="FFFF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endParaRPr>
            </a:p>
            <a:p>
              <a:r>
                <a:rPr lang="en-US" altLang="ko-KR" dirty="0" smtClean="0">
                  <a:solidFill>
                    <a:srgbClr val="FFFF00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Click</a:t>
              </a:r>
            </a:p>
          </p:txBody>
        </p:sp>
        <p:sp>
          <p:nvSpPr>
            <p:cNvPr id="4" name="포인트가 5개인 별 3">
              <a:hlinkClick r:id="rId2" action="ppaction://hlinkfile"/>
            </p:cNvPr>
            <p:cNvSpPr/>
            <p:nvPr/>
          </p:nvSpPr>
          <p:spPr>
            <a:xfrm>
              <a:off x="5852839" y="3185839"/>
              <a:ext cx="486323" cy="486323"/>
            </a:xfrm>
            <a:prstGeom prst="star5">
              <a:avLst>
                <a:gd name="adj" fmla="val 28463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28361" y="270110"/>
            <a:ext cx="614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WELCOME MY HOME </a:t>
            </a:r>
            <a:r>
              <a:rPr lang="ko-KR" altLang="en-US" sz="40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★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75627" y="1884459"/>
            <a:ext cx="4855558" cy="1957787"/>
            <a:chOff x="673134" y="2011122"/>
            <a:chExt cx="4855558" cy="1957787"/>
          </a:xfrm>
          <a:noFill/>
        </p:grpSpPr>
        <p:grpSp>
          <p:nvGrpSpPr>
            <p:cNvPr id="26" name="그룹 25"/>
            <p:cNvGrpSpPr/>
            <p:nvPr/>
          </p:nvGrpSpPr>
          <p:grpSpPr>
            <a:xfrm>
              <a:off x="689190" y="2708909"/>
              <a:ext cx="4839502" cy="1260000"/>
              <a:chOff x="649318" y="2204189"/>
              <a:chExt cx="4839502" cy="1260000"/>
            </a:xfrm>
            <a:grpFill/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820" y="2204189"/>
                <a:ext cx="1260000" cy="1260000"/>
              </a:xfrm>
              <a:prstGeom prst="rect">
                <a:avLst/>
              </a:prstGeom>
              <a:grpFill/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318" y="2204189"/>
                <a:ext cx="1260000" cy="1260000"/>
              </a:xfrm>
              <a:prstGeom prst="rect">
                <a:avLst/>
              </a:prstGeom>
              <a:grpFill/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9069" y="2204189"/>
                <a:ext cx="1260000" cy="1260000"/>
              </a:xfrm>
              <a:prstGeom prst="rect">
                <a:avLst/>
              </a:prstGeom>
              <a:grpFill/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673134" y="2011122"/>
              <a:ext cx="1149674" cy="584775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r>
                <a:rPr lang="ko-KR" altLang="en-US" sz="1600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★</a:t>
              </a:r>
              <a:endParaRPr lang="en-US" altLang="ko-KR" sz="16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  <a:p>
              <a:pPr algn="ctr"/>
              <a:r>
                <a:rPr lang="en-US" altLang="ko-KR" sz="1600" dirty="0" smtClean="0">
                  <a:solidFill>
                    <a:srgbClr val="A1D1F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PRIMARY</a:t>
              </a:r>
              <a:endParaRPr lang="ko-KR" altLang="en-US" sz="1600" dirty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21500" y="3955258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#184965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72583" y="1792047"/>
            <a:ext cx="4433040" cy="1687787"/>
            <a:chOff x="6989149" y="2011122"/>
            <a:chExt cx="4433040" cy="1687787"/>
          </a:xfrm>
        </p:grpSpPr>
        <p:sp>
          <p:nvSpPr>
            <p:cNvPr id="29" name="TextBox 28"/>
            <p:cNvSpPr txBox="1"/>
            <p:nvPr/>
          </p:nvSpPr>
          <p:spPr>
            <a:xfrm>
              <a:off x="6989149" y="2011122"/>
              <a:ext cx="1459054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r>
                <a:rPr lang="ko-KR" altLang="en-US" sz="1600" b="1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★</a:t>
              </a:r>
              <a:r>
                <a:rPr lang="ko-KR" altLang="en-US" sz="1600" b="1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</a:t>
              </a:r>
              <a:r>
                <a:rPr lang="ko-KR" altLang="en-US" sz="1600" b="1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endParaRPr lang="en-US" altLang="ko-KR" sz="1600" b="1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  <a:p>
              <a:pPr algn="ctr"/>
              <a:r>
                <a:rPr lang="en-US" altLang="ko-KR" sz="1600" b="1" dirty="0">
                  <a:solidFill>
                    <a:srgbClr val="A1D1F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SECONDARY</a:t>
              </a:r>
              <a:endParaRPr lang="ko-KR" altLang="en-US" sz="1600" b="1" dirty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989149" y="2978909"/>
              <a:ext cx="4433040" cy="720000"/>
              <a:chOff x="4807740" y="4308059"/>
              <a:chExt cx="4433040" cy="7200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078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52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774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600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260" y="4308059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4472221" y="39759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#62B6CC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82470" y="3941428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#1E4E7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9058" y="3621795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41379" y="3609937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#FFFF00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78227" y="359774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#A1D1F1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16679" y="359774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#CCE9F9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16659" y="3585549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#5BA7D5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16407" y="5701003"/>
            <a:ext cx="8774991" cy="357065"/>
            <a:chOff x="885825" y="5610764"/>
            <a:chExt cx="8774991" cy="357065"/>
          </a:xfrm>
        </p:grpSpPr>
        <p:sp>
          <p:nvSpPr>
            <p:cNvPr id="47" name="TextBox 46"/>
            <p:cNvSpPr txBox="1"/>
            <p:nvPr/>
          </p:nvSpPr>
          <p:spPr>
            <a:xfrm>
              <a:off x="885825" y="5629275"/>
              <a:ext cx="1215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58A6D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Open Sans</a:t>
              </a:r>
              <a:endParaRPr lang="ko-KR" altLang="en-US" sz="1600" dirty="0">
                <a:solidFill>
                  <a:srgbClr val="58A6D6"/>
                </a:solidFill>
                <a:latin typeface="Open Sans" pitchFamily="2" charset="0"/>
                <a:ea typeface="나눔스퀘어라운드 Regular" panose="020B0600000101010101" pitchFamily="50" charset="-127"/>
                <a:cs typeface="Open Sans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3960" y="5629275"/>
              <a:ext cx="128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58A6D6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Open Sans</a:t>
              </a:r>
              <a:endParaRPr lang="ko-KR" altLang="en-US" sz="1600" dirty="0">
                <a:solidFill>
                  <a:srgbClr val="58A6D6"/>
                </a:solidFill>
                <a:latin typeface="Open Sans ExtraBold" pitchFamily="2" charset="0"/>
                <a:ea typeface="나눔스퀘어라운드 Regular" panose="020B0600000101010101" pitchFamily="50" charset="-127"/>
                <a:cs typeface="Open Sans ExtraBold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4230" y="5610764"/>
              <a:ext cx="24615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나눔스퀘어라운드</a:t>
              </a:r>
              <a:r>
                <a:rPr lang="ko-KR" altLang="en-US" sz="1600" dirty="0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 </a:t>
              </a:r>
              <a:r>
                <a:rPr lang="en-US" altLang="ko-KR" sz="1600" dirty="0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Regular</a:t>
              </a:r>
              <a:endParaRPr lang="ko-KR" altLang="en-US" sz="1600" dirty="0">
                <a:solidFill>
                  <a:srgbClr val="58A6D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68476" y="5610764"/>
              <a:ext cx="2692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나눔스퀘어라운드</a:t>
              </a:r>
              <a:r>
                <a:rPr lang="ko-KR" altLang="en-US" sz="1600" dirty="0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 </a:t>
              </a:r>
              <a:r>
                <a:rPr lang="en-US" altLang="ko-KR" sz="1600" dirty="0" err="1" smtClean="0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ExtraBold</a:t>
              </a:r>
              <a:endParaRPr lang="ko-KR" altLang="en-US" sz="1600" dirty="0">
                <a:solidFill>
                  <a:srgbClr val="58A6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89190" y="1058655"/>
            <a:ext cx="10335416" cy="369332"/>
            <a:chOff x="689190" y="1592055"/>
            <a:chExt cx="1033541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89190" y="1592055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EE9E8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COLOR PALETTE</a:t>
              </a:r>
              <a:endParaRPr lang="ko-KR" altLang="en-US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912345" y="1776721"/>
              <a:ext cx="8112261" cy="0"/>
            </a:xfrm>
            <a:prstGeom prst="line">
              <a:avLst/>
            </a:prstGeom>
            <a:ln w="38100">
              <a:solidFill>
                <a:srgbClr val="BEE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689190" y="4989955"/>
            <a:ext cx="10082279" cy="369332"/>
            <a:chOff x="675627" y="5041596"/>
            <a:chExt cx="10082279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675627" y="5041596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EE9E8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TYPOGRAPHY</a:t>
              </a:r>
              <a:endParaRPr lang="ko-KR" altLang="en-US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2645645" y="5226262"/>
              <a:ext cx="8112261" cy="0"/>
            </a:xfrm>
            <a:prstGeom prst="line">
              <a:avLst/>
            </a:prstGeom>
            <a:ln w="38100">
              <a:solidFill>
                <a:srgbClr val="BEE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0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4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5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chemeClr val="accent4">
                <a:alpha val="66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7962" y="2616818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ABOUT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48" y="1269403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KEY WORD</a:t>
            </a:r>
            <a:endParaRPr lang="ko-KR" altLang="en-US" sz="48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9456" y="4952795"/>
            <a:ext cx="10291994" cy="369332"/>
            <a:chOff x="929456" y="4952795"/>
            <a:chExt cx="1029199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929456" y="4952795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따뜻한 마음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410" y="495279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불꽃같은 열정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22310" y="495279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말보다는 행동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0210" y="4952795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긍정마인드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06803" y="4952795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인내심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75627" y="2679886"/>
            <a:ext cx="10863800" cy="1873377"/>
            <a:chOff x="675627" y="2679886"/>
            <a:chExt cx="10863800" cy="1873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27" y="2679886"/>
              <a:ext cx="1800000" cy="180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577" y="2704345"/>
              <a:ext cx="1800000" cy="180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527" y="2728804"/>
              <a:ext cx="1800000" cy="180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427" y="2728804"/>
              <a:ext cx="1800000" cy="180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477" y="275326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7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61270" y="1093694"/>
            <a:ext cx="3684251" cy="5127248"/>
          </a:xfrm>
          <a:prstGeom prst="rect">
            <a:avLst/>
          </a:prstGeom>
          <a:solidFill>
            <a:srgbClr val="34889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48" y="1270232"/>
            <a:ext cx="3785891" cy="53575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3926" y="1021976"/>
            <a:ext cx="2300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PROFILE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354178" y="1361257"/>
            <a:ext cx="294980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71481" y="2037462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NAME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481" y="296695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BIRTE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481" y="3805241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EDUCAION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7397" y="2099017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조영아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3913" y="303597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1990.12.24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481" y="4534678"/>
            <a:ext cx="57054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완산여자고등학교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2006.03 ~ 2009.02</a:t>
            </a:r>
            <a:endParaRPr lang="en-US" altLang="ko-KR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전주대학교 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회계세무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전공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2009.03 ~ 2014.02</a:t>
            </a:r>
            <a:endParaRPr lang="en-US" altLang="ko-KR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그린컴퓨터아트학원  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2023.06 ~ 2023.10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UI/UX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반응형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웹디자인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웹퍼블리셔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코딩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개발자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 ’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084" y="1052478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CERTIFICATE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4084" y="46577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7107" y="1052477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SKILLS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084" y="1780674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컴퓨터활용능력 </a:t>
            </a:r>
            <a:r>
              <a:rPr lang="en-US" altLang="ko-KR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084" y="233301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전산회계 </a:t>
            </a:r>
            <a:r>
              <a:rPr lang="en-US" altLang="ko-KR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4084" y="292032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정보처리기능사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86320" y="5564863"/>
            <a:ext cx="7656024" cy="684102"/>
            <a:chOff x="886320" y="5392389"/>
            <a:chExt cx="7656024" cy="6841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438" y="5392389"/>
              <a:ext cx="462971" cy="6545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20" y="5397054"/>
              <a:ext cx="703713" cy="65454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192" y="5392389"/>
              <a:ext cx="654545" cy="6545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742" y="5421946"/>
              <a:ext cx="671330" cy="65454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799" y="5392389"/>
              <a:ext cx="654545" cy="65454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454" y="5397054"/>
              <a:ext cx="671330" cy="65454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226" y="5397054"/>
              <a:ext cx="703655" cy="654545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6797107" y="1776314"/>
            <a:ext cx="3710612" cy="2707050"/>
            <a:chOff x="6818567" y="1596008"/>
            <a:chExt cx="3710612" cy="2707050"/>
          </a:xfrm>
        </p:grpSpPr>
        <p:grpSp>
          <p:nvGrpSpPr>
            <p:cNvPr id="44" name="그룹 43"/>
            <p:cNvGrpSpPr/>
            <p:nvPr/>
          </p:nvGrpSpPr>
          <p:grpSpPr>
            <a:xfrm>
              <a:off x="6818567" y="1596008"/>
              <a:ext cx="3710612" cy="369332"/>
              <a:chOff x="6797107" y="1596008"/>
              <a:chExt cx="3710612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797107" y="1596008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Photoshop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29" name="포인트가 5개인 별 28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포인트가 5개인 별 32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포인트가 5개인 별 33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6818567" y="2180438"/>
              <a:ext cx="3710612" cy="369332"/>
              <a:chOff x="6797107" y="1596008"/>
              <a:chExt cx="3710612" cy="36933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797107" y="1596008"/>
                <a:ext cx="1242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Illustrator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48" name="포인트가 5개인 별 47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포인트가 5개인 별 48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포인트가 5개인 별 49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포인트가 5개인 별 50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포인트가 5개인 별 51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6818567" y="2764868"/>
              <a:ext cx="3710612" cy="369332"/>
              <a:chOff x="6797107" y="1596008"/>
              <a:chExt cx="3710612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6797107" y="1596008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Html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56" name="포인트가 5개인 별 55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포인트가 5개인 별 56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포인트가 5개인 별 57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포인트가 5개인 별 58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포인트가 5개인 별 59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" name="그룹 60"/>
            <p:cNvGrpSpPr/>
            <p:nvPr/>
          </p:nvGrpSpPr>
          <p:grpSpPr>
            <a:xfrm>
              <a:off x="6818567" y="3349297"/>
              <a:ext cx="3710612" cy="369332"/>
              <a:chOff x="6797107" y="1596008"/>
              <a:chExt cx="3710612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797107" y="1596008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css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64" name="포인트가 5개인 별 63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포인트가 5개인 별 64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포인트가 5개인 별 65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포인트가 5개인 별 66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포인트가 5개인 별 67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9" name="그룹 68"/>
            <p:cNvGrpSpPr/>
            <p:nvPr/>
          </p:nvGrpSpPr>
          <p:grpSpPr>
            <a:xfrm>
              <a:off x="6818567" y="3933726"/>
              <a:ext cx="3710612" cy="369332"/>
              <a:chOff x="6797107" y="1596008"/>
              <a:chExt cx="3710612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797107" y="1596008"/>
                <a:ext cx="1304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JavaScript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72" name="포인트가 5개인 별 71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포인트가 5개인 별 72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포인트가 5개인 별 73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포인트가 5개인 별 74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포인트가 5개인 별 75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24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30591" y="4668222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FDBF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B876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471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A1D1F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Selecto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323" y="1400175"/>
              <a:ext cx="6824982" cy="4108558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4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  <a:effectLst>
          <a:glow>
            <a:schemeClr val="bg1"/>
          </a:glo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226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나눔스퀘어라운드 ExtraBold</vt:lpstr>
      <vt:lpstr>나눔스퀘어라운드 Regular</vt:lpstr>
      <vt:lpstr>맑은 고딕</vt:lpstr>
      <vt:lpstr>Arial</vt:lpstr>
      <vt:lpstr>Open Sans</vt:lpstr>
      <vt:lpstr>Open Sans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69</cp:revision>
  <cp:lastPrinted>2023-10-04T00:42:40Z</cp:lastPrinted>
  <dcterms:created xsi:type="dcterms:W3CDTF">2023-09-21T01:10:59Z</dcterms:created>
  <dcterms:modified xsi:type="dcterms:W3CDTF">2023-10-13T00:36:18Z</dcterms:modified>
</cp:coreProperties>
</file>